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6"/>
  </p:notesMasterIdLst>
  <p:sldIdLst>
    <p:sldId id="326" r:id="rId3"/>
    <p:sldId id="327" r:id="rId4"/>
    <p:sldId id="328" r:id="rId5"/>
    <p:sldId id="329" r:id="rId6"/>
    <p:sldId id="330" r:id="rId7"/>
    <p:sldId id="331" r:id="rId8"/>
    <p:sldId id="333" r:id="rId9"/>
    <p:sldId id="332" r:id="rId10"/>
    <p:sldId id="334" r:id="rId11"/>
    <p:sldId id="336" r:id="rId12"/>
    <p:sldId id="335" r:id="rId13"/>
    <p:sldId id="339" r:id="rId14"/>
    <p:sldId id="338" r:id="rId15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2019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28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60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75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09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61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73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0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60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54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57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97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40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37549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661</TotalTime>
  <Words>0</Words>
  <Application>Microsoft Office PowerPoint</Application>
  <PresentationFormat>画面に合わせる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坂田</cp:lastModifiedBy>
  <cp:revision>35</cp:revision>
  <cp:lastPrinted>2019-12-09T04:02:39Z</cp:lastPrinted>
  <dcterms:created xsi:type="dcterms:W3CDTF">2017-08-28T01:14:53Z</dcterms:created>
  <dcterms:modified xsi:type="dcterms:W3CDTF">2024-09-02T04:45:14Z</dcterms:modified>
</cp:coreProperties>
</file>